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686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upload/storage/org843/files/laws_162021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Лев Толсто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564" y="500042"/>
            <a:ext cx="5449870" cy="57864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86446" y="714356"/>
            <a:ext cx="307183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РЕСПУБЛИКЕ ТАТАРСТАН</a:t>
            </a:r>
          </a:p>
          <a:p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ЛЬВА ТОЛСТОГО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088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21 </a:t>
            </a:r>
            <a:r>
              <a:rPr lang="ru-RU" sz="1400" dirty="0"/>
              <a:t>сентября, президент Татарстана Рустам </a:t>
            </a:r>
            <a:r>
              <a:rPr lang="ru-RU" sz="1400" dirty="0" err="1"/>
              <a:t>Минниханов</a:t>
            </a:r>
            <a:r>
              <a:rPr lang="ru-RU" sz="1400" dirty="0"/>
              <a:t> подписал </a:t>
            </a:r>
            <a:r>
              <a:rPr lang="ru-RU" sz="1400" dirty="0">
                <a:hlinkClick r:id="rId2"/>
              </a:rPr>
              <a:t>Указ</a:t>
            </a:r>
            <a:r>
              <a:rPr lang="ru-RU" sz="1400" dirty="0"/>
              <a:t>, которым он объявил 2018 год годом русского писателя Льва Толстого. Так, предваряя 190-летний юбилей Льва Николаевича, здесь решили отдать дань уважения великому писателю, чья судьба была тесно связана с Казанью, а заодно привлечь внимание к изучению русского языка. Это решение Рустам </a:t>
            </a:r>
            <a:r>
              <a:rPr lang="ru-RU" sz="1400" dirty="0" err="1" smtClean="0"/>
              <a:t>Минниханов</a:t>
            </a:r>
            <a:r>
              <a:rPr lang="ru-RU" sz="1400" dirty="0" smtClean="0"/>
              <a:t> </a:t>
            </a:r>
            <a:r>
              <a:rPr lang="ru-RU" sz="1400" dirty="0"/>
              <a:t>озвучил в своем ежегодном послании Госсовету РТ.</a:t>
            </a:r>
          </a:p>
          <a:p>
            <a:pPr algn="just"/>
            <a:r>
              <a:rPr lang="ru-RU" sz="1400" dirty="0"/>
              <a:t>- Особого внимания требуют вопросы языковой политики при сохранении приоритетов изучения государственных и родных языков, - отметил он. - Министерству образования и науки надо сделать акцент на обеспечении высокого уровня знания и владения русским языком. Этому, в частности, будет способствовать работа в рамках объявленного в республике Года Льва Николаевича Толстого.</a:t>
            </a:r>
          </a:p>
          <a:p>
            <a:pPr algn="just"/>
            <a:r>
              <a:rPr lang="ru-RU" sz="1400" dirty="0"/>
              <a:t> </a:t>
            </a:r>
          </a:p>
          <a:p>
            <a:pPr algn="just"/>
            <a:r>
              <a:rPr lang="ru-RU" sz="1400" dirty="0"/>
              <a:t> С казанским краем род Толстых связывает многовековая история. Прадед писателя был воеводой Свияжска. А дед Илья Андреевич дослужился до губернатора Казани. Так что не удивительно, что именно сюда из Ясной Поляны осиротевший 13-летний Лев Толстой вместе с братьями перебрался в 1841 году. Опекунство над ними взяла тетушка Пелагея Юшкова. Она мечтала, чтобы Левушка сделал дипломатическую карьеру, а потому настоятельно советовала идти в Казанский университет на разряд восточной словесности.</a:t>
            </a:r>
          </a:p>
          <a:p>
            <a:pPr algn="just"/>
            <a:r>
              <a:rPr lang="ru-RU" sz="1400" dirty="0"/>
              <a:t> </a:t>
            </a:r>
          </a:p>
          <a:p>
            <a:pPr algn="just"/>
            <a:r>
              <a:rPr lang="ru-RU" sz="1400" dirty="0"/>
              <a:t>К слову, при поступлении Толстому еще не исполнилось 16 лет, но для него сделали исключение. В Национальном музее РТ хранится его прошение на имя ректора университета Николая Лобачевского. Правда, учеба здесь не заладилась. Только по математике, русской словесности, турецко-татарскому и английскому языкам у Толстого были четверки. Вообще молодой граф вел в Казани веселый образ жизни: балы, концерты, театры. Этакий светский львенок. Но параллельно он много читал и размышлял о "главнейших вопросах нашего бытия". Вскоре он бросил университет и покинул Казань. Но казанский период оставил серьезный след в его творчестве, например, в произведениях "После бала", "Утро помещика", трилогии "Детство", "Отрочество", "Юность".</a:t>
            </a:r>
          </a:p>
          <a:p>
            <a:pPr algn="just"/>
            <a:r>
              <a:rPr lang="ru-RU" sz="1400" dirty="0"/>
              <a:t> </a:t>
            </a:r>
          </a:p>
          <a:p>
            <a:pPr algn="just"/>
            <a:r>
              <a:rPr lang="ru-RU" sz="1400" dirty="0"/>
              <a:t>Казань сыграла в судьбе Льва Толстого огромную роль, но не многие об этом знают</a:t>
            </a:r>
          </a:p>
          <a:p>
            <a:pPr algn="just"/>
            <a:r>
              <a:rPr lang="ru-RU" sz="1400" dirty="0"/>
              <a:t>- Казань сыграла в судьбе Толстого огромную роль, но не многие об этом знают, - рассказала "РГ" доцент кафедры иностранных языков КФУ, </a:t>
            </a:r>
            <a:r>
              <a:rPr lang="ru-RU" sz="1400" dirty="0" err="1"/>
              <a:t>толстовед</a:t>
            </a:r>
            <a:r>
              <a:rPr lang="ru-RU" sz="1400" dirty="0"/>
              <a:t> Лия </a:t>
            </a:r>
            <a:r>
              <a:rPr lang="ru-RU" sz="1400" dirty="0" err="1"/>
              <a:t>Бушканец</a:t>
            </a:r>
            <a:r>
              <a:rPr lang="ru-RU" sz="1400" dirty="0"/>
              <a:t>. - Считается, что даже горящая Москва в романе "Война и мир" это впечатления от сильнейшего пожара в Казани 1842 года, которому он был свидетелем.</a:t>
            </a:r>
          </a:p>
          <a:p>
            <a:pPr algn="just"/>
            <a:r>
              <a:rPr lang="ru-RU" sz="1400" dirty="0"/>
              <a:t> </a:t>
            </a:r>
          </a:p>
          <a:p>
            <a:pPr algn="just"/>
            <a:r>
              <a:rPr lang="ru-RU" sz="1400" dirty="0"/>
              <a:t>В указе говорится, что в трехмесячный срок </a:t>
            </a:r>
            <a:r>
              <a:rPr lang="ru-RU" sz="1400" dirty="0" err="1"/>
              <a:t>кабмин</a:t>
            </a:r>
            <a:r>
              <a:rPr lang="ru-RU" sz="1400" dirty="0"/>
              <a:t> республики должен разработать план основных мероприятий. Главным событием станет первое вручение медали Льва Толстого и денежной премии за достижения в области словесности</a:t>
            </a:r>
            <a:r>
              <a:rPr lang="ru-RU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62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129</Words>
  <Application>Microsoft Office PowerPoint</Application>
  <PresentationFormat>Экран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Кто</dc:creator>
  <cp:lastModifiedBy>завуч</cp:lastModifiedBy>
  <cp:revision>4</cp:revision>
  <dcterms:created xsi:type="dcterms:W3CDTF">2018-01-10T08:50:53Z</dcterms:created>
  <dcterms:modified xsi:type="dcterms:W3CDTF">2018-02-19T18:34:34Z</dcterms:modified>
</cp:coreProperties>
</file>